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80238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3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0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9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3806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67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47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14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3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2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0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9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9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5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1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6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8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3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787F43-09FB-4C05-9D33-717ACB3B5727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00084-DD89-4047-ABBD-E2F52852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78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Architectural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Matthew Ernst</a:t>
            </a:r>
          </a:p>
          <a:p>
            <a:r>
              <a:rPr lang="en-US" dirty="0"/>
              <a:t>METC 107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0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Home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house will be about 1500 </a:t>
            </a:r>
            <a:r>
              <a:rPr lang="en-US" dirty="0"/>
              <a:t>sq. ft. of total </a:t>
            </a:r>
            <a:r>
              <a:rPr lang="en-US" dirty="0" smtClean="0"/>
              <a:t>area; small and basic</a:t>
            </a:r>
          </a:p>
          <a:p>
            <a:r>
              <a:rPr lang="en-US" dirty="0" smtClean="0"/>
              <a:t>Usually houses 1-5 people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11 rooms to this house:</a:t>
            </a:r>
          </a:p>
          <a:p>
            <a:pPr lvl="1"/>
            <a:r>
              <a:rPr lang="en-US" dirty="0"/>
              <a:t>One family room</a:t>
            </a:r>
          </a:p>
          <a:p>
            <a:pPr lvl="1"/>
            <a:r>
              <a:rPr lang="en-US" dirty="0"/>
              <a:t>One living room</a:t>
            </a:r>
          </a:p>
          <a:p>
            <a:pPr lvl="1"/>
            <a:r>
              <a:rPr lang="en-US" dirty="0"/>
              <a:t>One kitchen</a:t>
            </a:r>
          </a:p>
          <a:p>
            <a:pPr lvl="1"/>
            <a:r>
              <a:rPr lang="en-US" dirty="0"/>
              <a:t>One laundry room</a:t>
            </a:r>
          </a:p>
          <a:p>
            <a:pPr lvl="1"/>
            <a:r>
              <a:rPr lang="en-US" dirty="0"/>
              <a:t>One dining room</a:t>
            </a:r>
          </a:p>
          <a:p>
            <a:pPr lvl="1"/>
            <a:r>
              <a:rPr lang="en-US" dirty="0"/>
              <a:t>Three bedrooms</a:t>
            </a:r>
          </a:p>
          <a:p>
            <a:pPr lvl="1"/>
            <a:r>
              <a:rPr lang="en-US" dirty="0"/>
              <a:t>Two bathrooms</a:t>
            </a:r>
          </a:p>
          <a:p>
            <a:pPr lvl="1"/>
            <a:r>
              <a:rPr lang="en-US" dirty="0"/>
              <a:t>A garage</a:t>
            </a:r>
          </a:p>
        </p:txBody>
      </p:sp>
    </p:spTree>
    <p:extLst>
      <p:ext uri="{BB962C8B-B14F-4D97-AF65-F5344CB8AC3E}">
        <p14:creationId xmlns:p14="http://schemas.microsoft.com/office/powerpoint/2010/main" val="1219900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AutoCAD drawings of the house w/out dimensions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1853248"/>
            <a:ext cx="9644918" cy="43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2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AutoCAD Drawings of the House with Dimensions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0" y="1853248"/>
            <a:ext cx="8911365" cy="454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20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AutoCAD Drawings of the House with Furniture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496" y="1853248"/>
            <a:ext cx="9429466" cy="424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1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the home would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costs about </a:t>
            </a:r>
            <a:r>
              <a:rPr lang="en-US" dirty="0" smtClean="0"/>
              <a:t>$</a:t>
            </a:r>
            <a:r>
              <a:rPr lang="en-US" dirty="0" smtClean="0"/>
              <a:t>95</a:t>
            </a:r>
            <a:r>
              <a:rPr lang="en-US" dirty="0" smtClean="0"/>
              <a:t> </a:t>
            </a:r>
            <a:r>
              <a:rPr lang="en-US" dirty="0"/>
              <a:t>for one square foot</a:t>
            </a:r>
          </a:p>
          <a:p>
            <a:r>
              <a:rPr lang="en-US" dirty="0"/>
              <a:t>1500 sq. ft. x </a:t>
            </a:r>
            <a:r>
              <a:rPr lang="en-US" dirty="0" smtClean="0"/>
              <a:t>$</a:t>
            </a:r>
            <a:r>
              <a:rPr lang="en-US" dirty="0" smtClean="0"/>
              <a:t>95</a:t>
            </a:r>
            <a:r>
              <a:rPr lang="en-US" dirty="0" smtClean="0"/>
              <a:t> </a:t>
            </a:r>
            <a:r>
              <a:rPr lang="en-US" dirty="0"/>
              <a:t>per sq. ft. = $</a:t>
            </a:r>
            <a:r>
              <a:rPr lang="en-US" dirty="0" smtClean="0"/>
              <a:t>142500 </a:t>
            </a:r>
            <a:endParaRPr lang="en-US" dirty="0"/>
          </a:p>
          <a:p>
            <a:r>
              <a:rPr lang="en-US" dirty="0"/>
              <a:t>$500 per couch, 2 couches = $1000</a:t>
            </a:r>
          </a:p>
          <a:p>
            <a:r>
              <a:rPr lang="en-US" dirty="0"/>
              <a:t>$250 per chair, 5 chairs = $1250</a:t>
            </a:r>
          </a:p>
          <a:p>
            <a:r>
              <a:rPr lang="en-US" dirty="0"/>
              <a:t>$700 king size bed, $500 queen size, 2 $200 single beds = $1600</a:t>
            </a:r>
          </a:p>
          <a:p>
            <a:r>
              <a:rPr lang="en-US" dirty="0"/>
              <a:t>$50 per table, 5 tables = $250</a:t>
            </a:r>
          </a:p>
          <a:p>
            <a:r>
              <a:rPr lang="en-US" dirty="0"/>
              <a:t> Dining room set = $2000</a:t>
            </a:r>
          </a:p>
          <a:p>
            <a:r>
              <a:rPr lang="en-US" dirty="0"/>
              <a:t>Refrigerator = $1000</a:t>
            </a:r>
          </a:p>
          <a:p>
            <a:r>
              <a:rPr lang="en-US" dirty="0"/>
              <a:t>Washer and dryer = $1500</a:t>
            </a:r>
          </a:p>
          <a:p>
            <a:r>
              <a:rPr lang="en-US" dirty="0"/>
              <a:t>Kitchen table = $500</a:t>
            </a:r>
          </a:p>
          <a:p>
            <a:r>
              <a:rPr lang="en-US" dirty="0"/>
              <a:t>TV = $750                                                        TOTAL = $</a:t>
            </a:r>
            <a:r>
              <a:rPr lang="en-US" dirty="0" smtClean="0"/>
              <a:t>152350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1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Neat aspects</a:t>
            </a:r>
            <a:r>
              <a:rPr lang="en-US" dirty="0" smtClean="0"/>
              <a:t> </a:t>
            </a:r>
            <a:r>
              <a:rPr lang="en-US" dirty="0"/>
              <a:t>of my 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simple, </a:t>
            </a:r>
            <a:r>
              <a:rPr lang="en-US" dirty="0" smtClean="0"/>
              <a:t>small</a:t>
            </a:r>
          </a:p>
          <a:p>
            <a:r>
              <a:rPr lang="en-US" dirty="0" smtClean="0"/>
              <a:t>Easy to maintain</a:t>
            </a:r>
            <a:endParaRPr lang="en-US" dirty="0"/>
          </a:p>
          <a:p>
            <a:r>
              <a:rPr lang="en-US" dirty="0" smtClean="0"/>
              <a:t>Efficient </a:t>
            </a:r>
            <a:r>
              <a:rPr lang="en-US" dirty="0"/>
              <a:t>– Water Heater and HVAC systems</a:t>
            </a:r>
          </a:p>
        </p:txBody>
      </p:sp>
    </p:spTree>
    <p:extLst>
      <p:ext uri="{BB962C8B-B14F-4D97-AF65-F5344CB8AC3E}">
        <p14:creationId xmlns:p14="http://schemas.microsoft.com/office/powerpoint/2010/main" val="124813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my 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very </a:t>
            </a:r>
            <a:r>
              <a:rPr lang="en-US" dirty="0" smtClean="0"/>
              <a:t>big; </a:t>
            </a:r>
            <a:r>
              <a:rPr lang="en-US" dirty="0"/>
              <a:t>n</a:t>
            </a:r>
            <a:r>
              <a:rPr lang="en-US" dirty="0" smtClean="0"/>
              <a:t>o upper floor</a:t>
            </a:r>
          </a:p>
          <a:p>
            <a:r>
              <a:rPr lang="en-US" dirty="0" smtClean="0"/>
              <a:t>Cannot </a:t>
            </a:r>
            <a:r>
              <a:rPr lang="en-US" dirty="0"/>
              <a:t>accommodate big gatherings</a:t>
            </a:r>
          </a:p>
          <a:p>
            <a:r>
              <a:rPr lang="en-US" dirty="0"/>
              <a:t>Not all kids and grandkids can stay </a:t>
            </a:r>
            <a:r>
              <a:rPr lang="en-US" dirty="0" smtClean="0"/>
              <a:t>simultaneously</a:t>
            </a:r>
          </a:p>
        </p:txBody>
      </p:sp>
    </p:spTree>
    <p:extLst>
      <p:ext uri="{BB962C8B-B14F-4D97-AF65-F5344CB8AC3E}">
        <p14:creationId xmlns:p14="http://schemas.microsoft.com/office/powerpoint/2010/main" val="7247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made the drawings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used cad-blocks.net as my only source for this project</a:t>
            </a:r>
            <a:endParaRPr lang="en-US" dirty="0"/>
          </a:p>
          <a:p>
            <a:r>
              <a:rPr lang="en-US" dirty="0" smtClean="0"/>
              <a:t>My grandparents helped me estimate the prices of the house</a:t>
            </a:r>
          </a:p>
        </p:txBody>
      </p:sp>
    </p:spTree>
    <p:extLst>
      <p:ext uri="{BB962C8B-B14F-4D97-AF65-F5344CB8AC3E}">
        <p14:creationId xmlns:p14="http://schemas.microsoft.com/office/powerpoint/2010/main" val="452129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</TotalTime>
  <Words>256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Architectural Project</vt:lpstr>
      <vt:lpstr>My Home Layout</vt:lpstr>
      <vt:lpstr>AutoCAD drawings of the house w/out dimensions</vt:lpstr>
      <vt:lpstr>AutoCAD Drawings of the House with Dimensions</vt:lpstr>
      <vt:lpstr>AutoCAD Drawings of the House with Furniture</vt:lpstr>
      <vt:lpstr>How much the home would cost</vt:lpstr>
      <vt:lpstr>Neat aspects of my House</vt:lpstr>
      <vt:lpstr>Disadvantages of my House</vt:lpstr>
      <vt:lpstr>How I made the drawings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Architectural Project</dc:title>
  <dc:creator>Michael Ernst</dc:creator>
  <cp:lastModifiedBy>Matthew Harry Ernst</cp:lastModifiedBy>
  <cp:revision>16</cp:revision>
  <cp:lastPrinted>2017-11-14T23:57:33Z</cp:lastPrinted>
  <dcterms:created xsi:type="dcterms:W3CDTF">2017-11-14T21:17:17Z</dcterms:created>
  <dcterms:modified xsi:type="dcterms:W3CDTF">2017-11-15T00:22:30Z</dcterms:modified>
</cp:coreProperties>
</file>